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-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95FC82-E623-4243-8189-39D8BA085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C26BD6C-609F-4F7E-82E8-78D1447BD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FA2986F-E990-460C-9905-BA7209425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86119F-93D3-49F3-9971-846D2EEA2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C5B14-748B-4123-86B5-1985D528C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2549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D6A49B-4C08-4B3A-B081-3A390F9B0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3E52FF7-AEC2-4133-9574-4FD0BCCA9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4A144A6-B6FF-4ABE-9D71-A766FCA4B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345B909-A27C-4A0E-A24B-F61C4B402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539D8D-DCFE-4039-9064-D4AEF967E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6921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E9365BF-3FB3-4107-BE34-67874D9A21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989935A-DD8D-4261-81F1-3F713AE21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F73CBB-53E7-4097-BEF9-1E1E30914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04759C-45AB-4898-89EB-EA568139A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8C0306-201A-4476-8F26-38E1BD67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2989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EACBD7-B2B7-449D-948F-3EFC1BEE1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CC15D9-A0D5-4E4D-9517-CE9D1E773E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95EA886-FD47-4A13-AAA9-12D442550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745FBD-3EB7-461F-BE65-DBAF537F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0A6565-712C-489D-8B72-0E09D4088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752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190567-4BDA-4DE1-ADB6-4E4A00720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1234C52-323D-4462-A61F-445F0ECE2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A130147-334C-4B45-935B-0D0D5D49B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88BAC5-44E2-4171-B1A6-8F72F82DF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897F30-1897-4E73-873D-24D0C176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673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42D271-F702-4A5D-A320-3B9A45106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DBC4F34-5C38-4DE7-BEAD-A8A19CDE2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8958B2-A380-45D4-B696-A8CE4F1DA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2579C83-ACFB-448A-A0DF-A97C6FEDE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EDF579-A335-4ACB-95E4-199F26CCB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FED2693-8C25-4453-8D8D-260AD7604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13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357946-6ECE-4CB4-9F9D-853DE9110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EB504D-0C50-4612-A5D4-9A0CD4742F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D783DE9-BC93-47CC-B08F-C26508F98A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EC0DAA9-EC4C-48B6-AEF2-9133AA371D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9F34444-2E3D-45DD-A3AA-46E2CFD217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EE6828A-97F1-4E3E-B868-6714EC40B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9140EBE-1F8C-4EA7-A0C8-365D0DA17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D26DAA7-212A-4A93-905D-337BB1E40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9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559E13-E7CB-462C-8EBE-9556C1C8C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0D57281-85E5-4E3E-A67F-2CD5B40F7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B020C8B-FA81-49F2-8829-DA7D2EB4C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B9FE7D6-B6F8-4B86-A823-D77163CED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874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82C238A-80E6-48E6-8CC6-5E71C505F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823071B-BBE4-49EF-AE90-533677FCE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0621887-9569-4C89-860C-9382B5885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648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824C4-ED9C-447C-8914-8EAFA9850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4D9C6F3-26E4-4416-BF1E-AECF74083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708EEA9-6949-4BE4-88FE-62142B931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B7A02E-E81E-448F-9DA9-9109F6103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5AAB80E-934A-4A66-8D62-F646247D6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2DE7424-75C0-412B-A6BA-E87C8AF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7541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8D909B-F63A-404D-A19C-1DACF5276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151C335-F647-466C-AFCF-5E6EF23772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90DC08D-6C92-400A-AF94-ADC034705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50CC719-1892-4C72-8E46-E892C06AF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FE27BDE-C8A1-42CF-8A61-861E093A0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838FF65-DE65-4F16-8A30-F31D93A87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2622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D1A5987-13F0-4E86-A214-D01A8A830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6FF3EA-CD3E-4D2D-93C4-03C564DA4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6C9305-8CA0-4D0D-AF75-98258B111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236BA-7F46-4330-9C27-D229D39D7C2D}" type="datetimeFigureOut">
              <a:rPr lang="pt-BR" smtClean="0"/>
              <a:t>18/05/2022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C69E0C1-96F0-4AFE-8303-DC8191695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86894A-BDD4-4E06-AA06-8A9FE98AE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E2C83-EBAB-4FDE-8351-CA0A1A6900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324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7" Type="http://schemas.openxmlformats.org/officeDocument/2006/relationships/image" Target="../media/image14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"/><Relationship Id="rId3" Type="http://schemas.openxmlformats.org/officeDocument/2006/relationships/image" Target="../media/image19.tif"/><Relationship Id="rId7" Type="http://schemas.openxmlformats.org/officeDocument/2006/relationships/image" Target="../media/image23.tif"/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tif"/><Relationship Id="rId5" Type="http://schemas.openxmlformats.org/officeDocument/2006/relationships/image" Target="../media/image21.tif"/><Relationship Id="rId10" Type="http://schemas.openxmlformats.org/officeDocument/2006/relationships/image" Target="../media/image26.tif"/><Relationship Id="rId4" Type="http://schemas.openxmlformats.org/officeDocument/2006/relationships/image" Target="../media/image20.tif"/><Relationship Id="rId9" Type="http://schemas.openxmlformats.org/officeDocument/2006/relationships/image" Target="../media/image2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B32F0BA-F5A3-46B3-859C-0298B2551A2F}"/>
              </a:ext>
            </a:extLst>
          </p:cNvPr>
          <p:cNvGrpSpPr/>
          <p:nvPr/>
        </p:nvGrpSpPr>
        <p:grpSpPr>
          <a:xfrm>
            <a:off x="0" y="0"/>
            <a:ext cx="7039992" cy="5939161"/>
            <a:chOff x="-71021" y="-88777"/>
            <a:chExt cx="7039992" cy="5939161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017C4009-343E-4013-8C86-3CC2BCC8474B}"/>
                </a:ext>
              </a:extLst>
            </p:cNvPr>
            <p:cNvSpPr/>
            <p:nvPr/>
          </p:nvSpPr>
          <p:spPr>
            <a:xfrm>
              <a:off x="-71021" y="-88777"/>
              <a:ext cx="7039992" cy="5939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F8BE449F-84B9-4607-AD07-5296E6B91F5A}"/>
                </a:ext>
              </a:extLst>
            </p:cNvPr>
            <p:cNvGrpSpPr/>
            <p:nvPr/>
          </p:nvGrpSpPr>
          <p:grpSpPr>
            <a:xfrm>
              <a:off x="0" y="0"/>
              <a:ext cx="6892022" cy="5760000"/>
              <a:chOff x="0" y="0"/>
              <a:chExt cx="6892022" cy="5760000"/>
            </a:xfrm>
          </p:grpSpPr>
          <p:pic>
            <p:nvPicPr>
              <p:cNvPr id="9" name="Imagem 8">
                <a:extLst>
                  <a:ext uri="{FF2B5EF4-FFF2-40B4-BE49-F238E27FC236}">
                    <a16:creationId xmlns:a16="http://schemas.microsoft.com/office/drawing/2014/main" id="{642F569C-7010-4E9D-9B5E-2E91D22FDE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9" t="8932" r="12820" b="1489"/>
              <a:stretch/>
            </p:blipFill>
            <p:spPr>
              <a:xfrm>
                <a:off x="3446010" y="0"/>
                <a:ext cx="3446011" cy="2880000"/>
              </a:xfrm>
              <a:prstGeom prst="rect">
                <a:avLst/>
              </a:prstGeom>
            </p:spPr>
          </p:pic>
          <p:pic>
            <p:nvPicPr>
              <p:cNvPr id="11" name="Imagem 10">
                <a:extLst>
                  <a:ext uri="{FF2B5EF4-FFF2-40B4-BE49-F238E27FC236}">
                    <a16:creationId xmlns:a16="http://schemas.microsoft.com/office/drawing/2014/main" id="{B00EBE79-6E1A-41A3-814F-396ED2B93B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9" t="8933" r="12820" b="1489"/>
              <a:stretch/>
            </p:blipFill>
            <p:spPr>
              <a:xfrm>
                <a:off x="0" y="2880000"/>
                <a:ext cx="3446010" cy="2880000"/>
              </a:xfrm>
              <a:prstGeom prst="rect">
                <a:avLst/>
              </a:prstGeom>
            </p:spPr>
          </p:pic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8200984C-D8E9-4BDB-80E8-193313A420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9" t="8932" r="12820" b="1488"/>
              <a:stretch/>
            </p:blipFill>
            <p:spPr>
              <a:xfrm>
                <a:off x="3446010" y="2880000"/>
                <a:ext cx="3446012" cy="2880000"/>
              </a:xfrm>
              <a:prstGeom prst="rect">
                <a:avLst/>
              </a:prstGeom>
            </p:spPr>
          </p:pic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DFEEC540-CB3C-4240-9851-5FB953E5A9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9" t="8933" r="12820" b="1489"/>
              <a:stretch/>
            </p:blipFill>
            <p:spPr>
              <a:xfrm>
                <a:off x="0" y="0"/>
                <a:ext cx="3446013" cy="288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556379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11">
            <a:extLst>
              <a:ext uri="{FF2B5EF4-FFF2-40B4-BE49-F238E27FC236}">
                <a16:creationId xmlns:a16="http://schemas.microsoft.com/office/drawing/2014/main" id="{54641740-9A62-45E0-A0BF-67B27E1F219D}"/>
              </a:ext>
            </a:extLst>
          </p:cNvPr>
          <p:cNvGrpSpPr/>
          <p:nvPr/>
        </p:nvGrpSpPr>
        <p:grpSpPr>
          <a:xfrm>
            <a:off x="0" y="0"/>
            <a:ext cx="6720396" cy="5921406"/>
            <a:chOff x="-79899" y="-88777"/>
            <a:chExt cx="6720396" cy="5921406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69E67CE1-437D-4461-95E5-3929C8647552}"/>
                </a:ext>
              </a:extLst>
            </p:cNvPr>
            <p:cNvSpPr/>
            <p:nvPr/>
          </p:nvSpPr>
          <p:spPr>
            <a:xfrm>
              <a:off x="-79899" y="-88777"/>
              <a:ext cx="6720396" cy="5921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BD9CC6D5-728A-4F73-AD91-43E769A87E63}"/>
                </a:ext>
              </a:extLst>
            </p:cNvPr>
            <p:cNvGrpSpPr/>
            <p:nvPr/>
          </p:nvGrpSpPr>
          <p:grpSpPr>
            <a:xfrm>
              <a:off x="0" y="0"/>
              <a:ext cx="6572950" cy="5760000"/>
              <a:chOff x="0" y="0"/>
              <a:chExt cx="6572950" cy="5760000"/>
            </a:xfrm>
          </p:grpSpPr>
          <p:pic>
            <p:nvPicPr>
              <p:cNvPr id="3" name="Imagem 2">
                <a:extLst>
                  <a:ext uri="{FF2B5EF4-FFF2-40B4-BE49-F238E27FC236}">
                    <a16:creationId xmlns:a16="http://schemas.microsoft.com/office/drawing/2014/main" id="{07187573-A327-4C7A-92AA-537BB6A92F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65" t="1618" r="11037" b="1618"/>
              <a:stretch/>
            </p:blipFill>
            <p:spPr>
              <a:xfrm>
                <a:off x="3286474" y="0"/>
                <a:ext cx="3286475" cy="2880000"/>
              </a:xfrm>
              <a:prstGeom prst="rect">
                <a:avLst/>
              </a:prstGeom>
            </p:spPr>
          </p:pic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822A5A67-5693-40E2-8026-98460FF804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65" t="1618" r="11036" b="1618"/>
              <a:stretch/>
            </p:blipFill>
            <p:spPr>
              <a:xfrm>
                <a:off x="0" y="2880000"/>
                <a:ext cx="3286474" cy="2880000"/>
              </a:xfrm>
              <a:prstGeom prst="rect">
                <a:avLst/>
              </a:prstGeom>
            </p:spPr>
          </p:pic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57E7A3CB-D7BB-425C-A502-501AB2B1F8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67" t="1620" r="11036" b="1618"/>
              <a:stretch/>
            </p:blipFill>
            <p:spPr>
              <a:xfrm>
                <a:off x="3286474" y="2880000"/>
                <a:ext cx="3286476" cy="2880000"/>
              </a:xfrm>
              <a:prstGeom prst="rect">
                <a:avLst/>
              </a:prstGeom>
            </p:spPr>
          </p:pic>
          <p:pic>
            <p:nvPicPr>
              <p:cNvPr id="9" name="Imagem 8">
                <a:extLst>
                  <a:ext uri="{FF2B5EF4-FFF2-40B4-BE49-F238E27FC236}">
                    <a16:creationId xmlns:a16="http://schemas.microsoft.com/office/drawing/2014/main" id="{73021965-AB4E-4EE8-A8A0-51A1AD64EB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66" t="1618" r="11037" b="1618"/>
              <a:stretch/>
            </p:blipFill>
            <p:spPr>
              <a:xfrm>
                <a:off x="0" y="0"/>
                <a:ext cx="3286474" cy="288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531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Agrupar 18">
            <a:extLst>
              <a:ext uri="{FF2B5EF4-FFF2-40B4-BE49-F238E27FC236}">
                <a16:creationId xmlns:a16="http://schemas.microsoft.com/office/drawing/2014/main" id="{4711B69A-B6CF-4E79-B2A5-AE94327B533C}"/>
              </a:ext>
            </a:extLst>
          </p:cNvPr>
          <p:cNvGrpSpPr/>
          <p:nvPr/>
        </p:nvGrpSpPr>
        <p:grpSpPr>
          <a:xfrm>
            <a:off x="-115747" y="-115747"/>
            <a:ext cx="7187879" cy="8831484"/>
            <a:chOff x="-115747" y="-115747"/>
            <a:chExt cx="7187879" cy="8831484"/>
          </a:xfrm>
        </p:grpSpPr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4F235078-E148-4D1F-8512-C5DF999194D3}"/>
                </a:ext>
              </a:extLst>
            </p:cNvPr>
            <p:cNvSpPr/>
            <p:nvPr/>
          </p:nvSpPr>
          <p:spPr>
            <a:xfrm>
              <a:off x="-115747" y="-115747"/>
              <a:ext cx="7187879" cy="88314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7" name="Agrupar 16">
              <a:extLst>
                <a:ext uri="{FF2B5EF4-FFF2-40B4-BE49-F238E27FC236}">
                  <a16:creationId xmlns:a16="http://schemas.microsoft.com/office/drawing/2014/main" id="{C95FC990-4674-4D21-B552-EC7DE16DC4C6}"/>
                </a:ext>
              </a:extLst>
            </p:cNvPr>
            <p:cNvGrpSpPr/>
            <p:nvPr/>
          </p:nvGrpSpPr>
          <p:grpSpPr>
            <a:xfrm>
              <a:off x="-5" y="0"/>
              <a:ext cx="6984501" cy="8640000"/>
              <a:chOff x="-5" y="0"/>
              <a:chExt cx="6984501" cy="8640000"/>
            </a:xfrm>
          </p:grpSpPr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D55BA144-30B1-4059-A167-6A937D3C0A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77" t="6213" r="10938" b="1230"/>
              <a:stretch/>
            </p:blipFill>
            <p:spPr>
              <a:xfrm>
                <a:off x="3492249" y="0"/>
                <a:ext cx="3492247" cy="2880000"/>
              </a:xfrm>
              <a:prstGeom prst="rect">
                <a:avLst/>
              </a:prstGeom>
            </p:spPr>
          </p:pic>
          <p:grpSp>
            <p:nvGrpSpPr>
              <p:cNvPr id="16" name="Agrupar 15">
                <a:extLst>
                  <a:ext uri="{FF2B5EF4-FFF2-40B4-BE49-F238E27FC236}">
                    <a16:creationId xmlns:a16="http://schemas.microsoft.com/office/drawing/2014/main" id="{027DC828-1AA7-4DD8-B1CD-D6D62946807E}"/>
                  </a:ext>
                </a:extLst>
              </p:cNvPr>
              <p:cNvGrpSpPr/>
              <p:nvPr/>
            </p:nvGrpSpPr>
            <p:grpSpPr>
              <a:xfrm>
                <a:off x="-5" y="2880000"/>
                <a:ext cx="6984501" cy="5760000"/>
                <a:chOff x="4893817" y="1098000"/>
                <a:chExt cx="6984501" cy="5760000"/>
              </a:xfrm>
            </p:grpSpPr>
            <p:pic>
              <p:nvPicPr>
                <p:cNvPr id="9" name="Imagem 8">
                  <a:extLst>
                    <a:ext uri="{FF2B5EF4-FFF2-40B4-BE49-F238E27FC236}">
                      <a16:creationId xmlns:a16="http://schemas.microsoft.com/office/drawing/2014/main" id="{28997E44-24F0-444E-8B5F-0AF4F52D07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78" t="5955" r="10938" b="1230"/>
                <a:stretch/>
              </p:blipFill>
              <p:spPr>
                <a:xfrm>
                  <a:off x="4905994" y="1098000"/>
                  <a:ext cx="3482509" cy="2880000"/>
                </a:xfrm>
                <a:prstGeom prst="rect">
                  <a:avLst/>
                </a:prstGeom>
              </p:spPr>
            </p:pic>
            <p:grpSp>
              <p:nvGrpSpPr>
                <p:cNvPr id="15" name="Agrupar 14">
                  <a:extLst>
                    <a:ext uri="{FF2B5EF4-FFF2-40B4-BE49-F238E27FC236}">
                      <a16:creationId xmlns:a16="http://schemas.microsoft.com/office/drawing/2014/main" id="{8BF2461A-F3DA-4422-AEF5-08A9A5833576}"/>
                    </a:ext>
                  </a:extLst>
                </p:cNvPr>
                <p:cNvGrpSpPr/>
                <p:nvPr/>
              </p:nvGrpSpPr>
              <p:grpSpPr>
                <a:xfrm>
                  <a:off x="4893817" y="1098000"/>
                  <a:ext cx="6984501" cy="5760000"/>
                  <a:chOff x="4893817" y="1098000"/>
                  <a:chExt cx="6984501" cy="5760000"/>
                </a:xfrm>
              </p:grpSpPr>
              <p:pic>
                <p:nvPicPr>
                  <p:cNvPr id="11" name="Imagem 10">
                    <a:extLst>
                      <a:ext uri="{FF2B5EF4-FFF2-40B4-BE49-F238E27FC236}">
                        <a16:creationId xmlns:a16="http://schemas.microsoft.com/office/drawing/2014/main" id="{50AE1930-B935-46E5-A6B2-5ABD458DF4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179" t="5955" r="10937" b="1230"/>
                  <a:stretch/>
                </p:blipFill>
                <p:spPr>
                  <a:xfrm>
                    <a:off x="8390938" y="1098000"/>
                    <a:ext cx="3482510" cy="2880000"/>
                  </a:xfrm>
                  <a:prstGeom prst="rect">
                    <a:avLst/>
                  </a:prstGeom>
                </p:spPr>
              </p:pic>
              <p:grpSp>
                <p:nvGrpSpPr>
                  <p:cNvPr id="14" name="Agrupar 13">
                    <a:extLst>
                      <a:ext uri="{FF2B5EF4-FFF2-40B4-BE49-F238E27FC236}">
                        <a16:creationId xmlns:a16="http://schemas.microsoft.com/office/drawing/2014/main" id="{E0144466-10E5-4A45-AE27-063E8CFECCC1}"/>
                      </a:ext>
                    </a:extLst>
                  </p:cNvPr>
                  <p:cNvGrpSpPr/>
                  <p:nvPr/>
                </p:nvGrpSpPr>
                <p:grpSpPr>
                  <a:xfrm>
                    <a:off x="4893817" y="3978000"/>
                    <a:ext cx="6984501" cy="2880000"/>
                    <a:chOff x="4512077" y="2880000"/>
                    <a:chExt cx="6984501" cy="2880000"/>
                  </a:xfrm>
                </p:grpSpPr>
                <p:pic>
                  <p:nvPicPr>
                    <p:cNvPr id="13" name="Imagem 12">
                      <a:extLst>
                        <a:ext uri="{FF2B5EF4-FFF2-40B4-BE49-F238E27FC236}">
                          <a16:creationId xmlns:a16="http://schemas.microsoft.com/office/drawing/2014/main" id="{CD43E0F5-9135-49EB-AD36-A5BA115C4AA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3178" t="6213" r="10935" b="1230"/>
                    <a:stretch/>
                  </p:blipFill>
                  <p:spPr>
                    <a:xfrm>
                      <a:off x="4512077" y="2880000"/>
                      <a:ext cx="3492252" cy="2880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" name="Imagem 2">
                      <a:extLst>
                        <a:ext uri="{FF2B5EF4-FFF2-40B4-BE49-F238E27FC236}">
                          <a16:creationId xmlns:a16="http://schemas.microsoft.com/office/drawing/2014/main" id="{59354EB4-4DF3-4658-A6AC-753DBE01DF7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3177" t="6213" r="10938" b="1230"/>
                    <a:stretch/>
                  </p:blipFill>
                  <p:spPr>
                    <a:xfrm>
                      <a:off x="8004329" y="2880000"/>
                      <a:ext cx="3492249" cy="2880000"/>
                    </a:xfrm>
                    <a:prstGeom prst="rect">
                      <a:avLst/>
                    </a:prstGeom>
                  </p:spPr>
                </p:pic>
              </p:grpSp>
            </p:grpSp>
          </p:grpSp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AB1946B6-E2D6-4D53-B5A0-4D0A8536AD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77" t="6213" r="10938" b="1230"/>
              <a:stretch/>
            </p:blipFill>
            <p:spPr>
              <a:xfrm>
                <a:off x="0" y="0"/>
                <a:ext cx="3492249" cy="288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7910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4DF06A50-6D78-412F-9B4D-459EA698366D}"/>
              </a:ext>
            </a:extLst>
          </p:cNvPr>
          <p:cNvGrpSpPr/>
          <p:nvPr/>
        </p:nvGrpSpPr>
        <p:grpSpPr>
          <a:xfrm>
            <a:off x="-71021" y="-79899"/>
            <a:ext cx="7306322" cy="5894773"/>
            <a:chOff x="-71021" y="-79899"/>
            <a:chExt cx="7306322" cy="5894773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1ED12B8-B7D0-4F95-B779-852E01B08CCB}"/>
                </a:ext>
              </a:extLst>
            </p:cNvPr>
            <p:cNvSpPr/>
            <p:nvPr/>
          </p:nvSpPr>
          <p:spPr>
            <a:xfrm>
              <a:off x="-71021" y="-79899"/>
              <a:ext cx="7306322" cy="5894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143CAE95-A950-4C13-B346-845C4358A990}"/>
                </a:ext>
              </a:extLst>
            </p:cNvPr>
            <p:cNvGrpSpPr/>
            <p:nvPr/>
          </p:nvGrpSpPr>
          <p:grpSpPr>
            <a:xfrm>
              <a:off x="0" y="0"/>
              <a:ext cx="7172672" cy="5760000"/>
              <a:chOff x="0" y="0"/>
              <a:chExt cx="7172672" cy="5760000"/>
            </a:xfrm>
          </p:grpSpPr>
          <p:pic>
            <p:nvPicPr>
              <p:cNvPr id="3" name="Imagem 2">
                <a:extLst>
                  <a:ext uri="{FF2B5EF4-FFF2-40B4-BE49-F238E27FC236}">
                    <a16:creationId xmlns:a16="http://schemas.microsoft.com/office/drawing/2014/main" id="{269EA3BC-AEF1-42B7-A256-B5C680A1B0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6" t="8544" r="11135" b="2783"/>
              <a:stretch/>
            </p:blipFill>
            <p:spPr>
              <a:xfrm>
                <a:off x="3586336" y="0"/>
                <a:ext cx="3586336" cy="2880000"/>
              </a:xfrm>
              <a:prstGeom prst="rect">
                <a:avLst/>
              </a:prstGeom>
            </p:spPr>
          </p:pic>
          <p:pic>
            <p:nvPicPr>
              <p:cNvPr id="5" name="Imagem 4">
                <a:extLst>
                  <a:ext uri="{FF2B5EF4-FFF2-40B4-BE49-F238E27FC236}">
                    <a16:creationId xmlns:a16="http://schemas.microsoft.com/office/drawing/2014/main" id="{790DBC04-0E5B-4C89-84C1-2CDC25D761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6" t="8544" r="11135" b="2783"/>
              <a:stretch/>
            </p:blipFill>
            <p:spPr>
              <a:xfrm>
                <a:off x="1793168" y="2880000"/>
                <a:ext cx="3586336" cy="2880000"/>
              </a:xfrm>
              <a:prstGeom prst="rect">
                <a:avLst/>
              </a:prstGeom>
            </p:spPr>
          </p:pic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FF90201B-8D9B-4B99-802E-3C20F5BA62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6" t="8544" r="11135" b="2783"/>
              <a:stretch/>
            </p:blipFill>
            <p:spPr>
              <a:xfrm>
                <a:off x="0" y="0"/>
                <a:ext cx="3586336" cy="288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25599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Agrupar 57">
            <a:extLst>
              <a:ext uri="{FF2B5EF4-FFF2-40B4-BE49-F238E27FC236}">
                <a16:creationId xmlns:a16="http://schemas.microsoft.com/office/drawing/2014/main" id="{24BCAF26-3F58-E563-9DBE-6E5F4A8A1AA3}"/>
              </a:ext>
            </a:extLst>
          </p:cNvPr>
          <p:cNvGrpSpPr/>
          <p:nvPr/>
        </p:nvGrpSpPr>
        <p:grpSpPr>
          <a:xfrm>
            <a:off x="52285" y="3429"/>
            <a:ext cx="12135905" cy="8636954"/>
            <a:chOff x="52285" y="3429"/>
            <a:chExt cx="12135905" cy="8636954"/>
          </a:xfrm>
        </p:grpSpPr>
        <p:grpSp>
          <p:nvGrpSpPr>
            <p:cNvPr id="54" name="Agrupar 53">
              <a:extLst>
                <a:ext uri="{FF2B5EF4-FFF2-40B4-BE49-F238E27FC236}">
                  <a16:creationId xmlns:a16="http://schemas.microsoft.com/office/drawing/2014/main" id="{284F6ECA-2FB3-3D16-F040-4ADB0E4DC6D2}"/>
                </a:ext>
              </a:extLst>
            </p:cNvPr>
            <p:cNvGrpSpPr/>
            <p:nvPr/>
          </p:nvGrpSpPr>
          <p:grpSpPr>
            <a:xfrm>
              <a:off x="60301" y="3429"/>
              <a:ext cx="12127889" cy="2880000"/>
              <a:chOff x="60301" y="3429"/>
              <a:chExt cx="12127889" cy="2880000"/>
            </a:xfrm>
          </p:grpSpPr>
          <p:grpSp>
            <p:nvGrpSpPr>
              <p:cNvPr id="44" name="Agrupar 43">
                <a:extLst>
                  <a:ext uri="{FF2B5EF4-FFF2-40B4-BE49-F238E27FC236}">
                    <a16:creationId xmlns:a16="http://schemas.microsoft.com/office/drawing/2014/main" id="{20748AF7-A9FD-20FC-5086-BA5863C46545}"/>
                  </a:ext>
                </a:extLst>
              </p:cNvPr>
              <p:cNvGrpSpPr/>
              <p:nvPr/>
            </p:nvGrpSpPr>
            <p:grpSpPr>
              <a:xfrm>
                <a:off x="60313" y="3429"/>
                <a:ext cx="12127877" cy="2880000"/>
                <a:chOff x="60313" y="5760000"/>
                <a:chExt cx="12127877" cy="2880000"/>
              </a:xfrm>
            </p:grpSpPr>
            <p:pic>
              <p:nvPicPr>
                <p:cNvPr id="37" name="Imagem 36">
                  <a:extLst>
                    <a:ext uri="{FF2B5EF4-FFF2-40B4-BE49-F238E27FC236}">
                      <a16:creationId xmlns:a16="http://schemas.microsoft.com/office/drawing/2014/main" id="{78D40482-B33E-A3E5-9899-ACAC8E5258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44607" y="5760000"/>
                  <a:ext cx="4043583" cy="2880000"/>
                </a:xfrm>
                <a:prstGeom prst="rect">
                  <a:avLst/>
                </a:prstGeom>
              </p:spPr>
            </p:pic>
            <p:pic>
              <p:nvPicPr>
                <p:cNvPr id="39" name="Imagem 38">
                  <a:extLst>
                    <a:ext uri="{FF2B5EF4-FFF2-40B4-BE49-F238E27FC236}">
                      <a16:creationId xmlns:a16="http://schemas.microsoft.com/office/drawing/2014/main" id="{920B18D1-93E5-5808-79F2-0612BDA8B6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04045" y="5760000"/>
                  <a:ext cx="4043583" cy="2880000"/>
                </a:xfrm>
                <a:prstGeom prst="rect">
                  <a:avLst/>
                </a:prstGeom>
              </p:spPr>
            </p:pic>
            <p:pic>
              <p:nvPicPr>
                <p:cNvPr id="43" name="Imagem 42">
                  <a:extLst>
                    <a:ext uri="{FF2B5EF4-FFF2-40B4-BE49-F238E27FC236}">
                      <a16:creationId xmlns:a16="http://schemas.microsoft.com/office/drawing/2014/main" id="{9E85F36C-603C-EE5C-A351-96E41773BE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313" y="5760000"/>
                  <a:ext cx="4043583" cy="2880000"/>
                </a:xfrm>
                <a:prstGeom prst="rect">
                  <a:avLst/>
                </a:prstGeom>
              </p:spPr>
            </p:pic>
          </p:grpSp>
          <p:sp>
            <p:nvSpPr>
              <p:cNvPr id="45" name="CaixaDeTexto 44">
                <a:extLst>
                  <a:ext uri="{FF2B5EF4-FFF2-40B4-BE49-F238E27FC236}">
                    <a16:creationId xmlns:a16="http://schemas.microsoft.com/office/drawing/2014/main" id="{3B53B118-09B9-5CBF-C2E2-A1C0F7AF4BC5}"/>
                  </a:ext>
                </a:extLst>
              </p:cNvPr>
              <p:cNvSpPr txBox="1"/>
              <p:nvPr/>
            </p:nvSpPr>
            <p:spPr>
              <a:xfrm>
                <a:off x="60301" y="7912"/>
                <a:ext cx="4026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A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CaixaDeTexto 45">
                <a:extLst>
                  <a:ext uri="{FF2B5EF4-FFF2-40B4-BE49-F238E27FC236}">
                    <a16:creationId xmlns:a16="http://schemas.microsoft.com/office/drawing/2014/main" id="{90F830DC-DBDD-B4EC-15E1-74F41BE44AB9}"/>
                  </a:ext>
                </a:extLst>
              </p:cNvPr>
              <p:cNvSpPr txBox="1"/>
              <p:nvPr/>
            </p:nvSpPr>
            <p:spPr>
              <a:xfrm>
                <a:off x="4107694" y="7912"/>
                <a:ext cx="3866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B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CaixaDeTexto 46">
                <a:extLst>
                  <a:ext uri="{FF2B5EF4-FFF2-40B4-BE49-F238E27FC236}">
                    <a16:creationId xmlns:a16="http://schemas.microsoft.com/office/drawing/2014/main" id="{3109F7C2-0A78-118A-2F97-800E96739A3C}"/>
                  </a:ext>
                </a:extLst>
              </p:cNvPr>
              <p:cNvSpPr txBox="1"/>
              <p:nvPr/>
            </p:nvSpPr>
            <p:spPr>
              <a:xfrm>
                <a:off x="8148405" y="7912"/>
                <a:ext cx="3754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C</a:t>
                </a:r>
              </a:p>
            </p:txBody>
          </p:sp>
        </p:grpSp>
        <p:grpSp>
          <p:nvGrpSpPr>
            <p:cNvPr id="55" name="Agrupar 54">
              <a:extLst>
                <a:ext uri="{FF2B5EF4-FFF2-40B4-BE49-F238E27FC236}">
                  <a16:creationId xmlns:a16="http://schemas.microsoft.com/office/drawing/2014/main" id="{F84197CE-6087-B59C-40F1-753F3F1B5322}"/>
                </a:ext>
              </a:extLst>
            </p:cNvPr>
            <p:cNvGrpSpPr/>
            <p:nvPr/>
          </p:nvGrpSpPr>
          <p:grpSpPr>
            <a:xfrm>
              <a:off x="60301" y="2880000"/>
              <a:ext cx="12127889" cy="2880000"/>
              <a:chOff x="60301" y="2880000"/>
              <a:chExt cx="12127889" cy="2880000"/>
            </a:xfrm>
          </p:grpSpPr>
          <p:grpSp>
            <p:nvGrpSpPr>
              <p:cNvPr id="31" name="Agrupar 30">
                <a:extLst>
                  <a:ext uri="{FF2B5EF4-FFF2-40B4-BE49-F238E27FC236}">
                    <a16:creationId xmlns:a16="http://schemas.microsoft.com/office/drawing/2014/main" id="{547BE8CB-F412-76D8-898D-F2A1C5C5215C}"/>
                  </a:ext>
                </a:extLst>
              </p:cNvPr>
              <p:cNvGrpSpPr/>
              <p:nvPr/>
            </p:nvGrpSpPr>
            <p:grpSpPr>
              <a:xfrm>
                <a:off x="60313" y="2880000"/>
                <a:ext cx="12127877" cy="2880000"/>
                <a:chOff x="60313" y="2880000"/>
                <a:chExt cx="12127877" cy="2880000"/>
              </a:xfrm>
            </p:grpSpPr>
            <p:pic>
              <p:nvPicPr>
                <p:cNvPr id="20" name="Imagem 19">
                  <a:extLst>
                    <a:ext uri="{FF2B5EF4-FFF2-40B4-BE49-F238E27FC236}">
                      <a16:creationId xmlns:a16="http://schemas.microsoft.com/office/drawing/2014/main" id="{AC701D42-B39E-F8A6-30D2-C09CDDC9A3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313" y="2880000"/>
                  <a:ext cx="4043583" cy="2880000"/>
                </a:xfrm>
                <a:prstGeom prst="rect">
                  <a:avLst/>
                </a:prstGeom>
              </p:spPr>
            </p:pic>
            <p:pic>
              <p:nvPicPr>
                <p:cNvPr id="28" name="Imagem 27">
                  <a:extLst>
                    <a:ext uri="{FF2B5EF4-FFF2-40B4-BE49-F238E27FC236}">
                      <a16:creationId xmlns:a16="http://schemas.microsoft.com/office/drawing/2014/main" id="{E5A98B07-BE53-E8FF-7854-B6AD1C76F3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44607" y="2880000"/>
                  <a:ext cx="4043583" cy="2880000"/>
                </a:xfrm>
                <a:prstGeom prst="rect">
                  <a:avLst/>
                </a:prstGeom>
              </p:spPr>
            </p:pic>
            <p:pic>
              <p:nvPicPr>
                <p:cNvPr id="30" name="Imagem 29">
                  <a:extLst>
                    <a:ext uri="{FF2B5EF4-FFF2-40B4-BE49-F238E27FC236}">
                      <a16:creationId xmlns:a16="http://schemas.microsoft.com/office/drawing/2014/main" id="{16103F4E-5BDD-495F-157A-84F52C492C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01664" y="2880000"/>
                  <a:ext cx="4043583" cy="2880000"/>
                </a:xfrm>
                <a:prstGeom prst="rect">
                  <a:avLst/>
                </a:prstGeom>
              </p:spPr>
            </p:pic>
          </p:grpSp>
          <p:sp>
            <p:nvSpPr>
              <p:cNvPr id="48" name="CaixaDeTexto 47">
                <a:extLst>
                  <a:ext uri="{FF2B5EF4-FFF2-40B4-BE49-F238E27FC236}">
                    <a16:creationId xmlns:a16="http://schemas.microsoft.com/office/drawing/2014/main" id="{706FAEAC-51E4-8AFE-9EF3-E9D6E3BFA308}"/>
                  </a:ext>
                </a:extLst>
              </p:cNvPr>
              <p:cNvSpPr txBox="1"/>
              <p:nvPr/>
            </p:nvSpPr>
            <p:spPr>
              <a:xfrm>
                <a:off x="60301" y="2905780"/>
                <a:ext cx="41069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D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CaixaDeTexto 48">
                <a:extLst>
                  <a:ext uri="{FF2B5EF4-FFF2-40B4-BE49-F238E27FC236}">
                    <a16:creationId xmlns:a16="http://schemas.microsoft.com/office/drawing/2014/main" id="{3FCBD8F1-3D10-92DF-7CB3-BD6C4A5BC81C}"/>
                  </a:ext>
                </a:extLst>
              </p:cNvPr>
              <p:cNvSpPr txBox="1"/>
              <p:nvPr/>
            </p:nvSpPr>
            <p:spPr>
              <a:xfrm>
                <a:off x="4103093" y="2896087"/>
                <a:ext cx="35939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E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CaixaDeTexto 49">
                <a:extLst>
                  <a:ext uri="{FF2B5EF4-FFF2-40B4-BE49-F238E27FC236}">
                    <a16:creationId xmlns:a16="http://schemas.microsoft.com/office/drawing/2014/main" id="{5F3C7565-DE5B-0AB2-3655-054A4B77CD18}"/>
                  </a:ext>
                </a:extLst>
              </p:cNvPr>
              <p:cNvSpPr txBox="1"/>
              <p:nvPr/>
            </p:nvSpPr>
            <p:spPr>
              <a:xfrm>
                <a:off x="8164435" y="2905780"/>
                <a:ext cx="35939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F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6" name="Agrupar 55">
              <a:extLst>
                <a:ext uri="{FF2B5EF4-FFF2-40B4-BE49-F238E27FC236}">
                  <a16:creationId xmlns:a16="http://schemas.microsoft.com/office/drawing/2014/main" id="{5F763F9F-7C76-A856-9F2A-02A2571AD0DF}"/>
                </a:ext>
              </a:extLst>
            </p:cNvPr>
            <p:cNvGrpSpPr/>
            <p:nvPr/>
          </p:nvGrpSpPr>
          <p:grpSpPr>
            <a:xfrm>
              <a:off x="52285" y="5760383"/>
              <a:ext cx="12135905" cy="2880000"/>
              <a:chOff x="52285" y="5760383"/>
              <a:chExt cx="12135905" cy="2880000"/>
            </a:xfrm>
          </p:grpSpPr>
          <p:grpSp>
            <p:nvGrpSpPr>
              <p:cNvPr id="16" name="Agrupar 15">
                <a:extLst>
                  <a:ext uri="{FF2B5EF4-FFF2-40B4-BE49-F238E27FC236}">
                    <a16:creationId xmlns:a16="http://schemas.microsoft.com/office/drawing/2014/main" id="{5DC6EDC1-3299-B038-4511-1A769E59F260}"/>
                  </a:ext>
                </a:extLst>
              </p:cNvPr>
              <p:cNvGrpSpPr/>
              <p:nvPr/>
            </p:nvGrpSpPr>
            <p:grpSpPr>
              <a:xfrm>
                <a:off x="62212" y="5760383"/>
                <a:ext cx="12125978" cy="2880000"/>
                <a:chOff x="52052" y="0"/>
                <a:chExt cx="12125978" cy="2880000"/>
              </a:xfrm>
            </p:grpSpPr>
            <p:pic>
              <p:nvPicPr>
                <p:cNvPr id="3" name="Imagem 2">
                  <a:extLst>
                    <a:ext uri="{FF2B5EF4-FFF2-40B4-BE49-F238E27FC236}">
                      <a16:creationId xmlns:a16="http://schemas.microsoft.com/office/drawing/2014/main" id="{E0AD9B34-B6C3-315A-2048-62E080E3D9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052" y="0"/>
                  <a:ext cx="4043583" cy="2880000"/>
                </a:xfrm>
                <a:prstGeom prst="rect">
                  <a:avLst/>
                </a:prstGeom>
              </p:spPr>
            </p:pic>
            <p:pic>
              <p:nvPicPr>
                <p:cNvPr id="11" name="Imagem 10">
                  <a:extLst>
                    <a:ext uri="{FF2B5EF4-FFF2-40B4-BE49-F238E27FC236}">
                      <a16:creationId xmlns:a16="http://schemas.microsoft.com/office/drawing/2014/main" id="{6086E23E-5473-D207-DEC6-8229D95293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34447" y="0"/>
                  <a:ext cx="4043583" cy="2880000"/>
                </a:xfrm>
                <a:prstGeom prst="rect">
                  <a:avLst/>
                </a:prstGeom>
              </p:spPr>
            </p:pic>
            <p:pic>
              <p:nvPicPr>
                <p:cNvPr id="15" name="Imagem 14">
                  <a:extLst>
                    <a:ext uri="{FF2B5EF4-FFF2-40B4-BE49-F238E27FC236}">
                      <a16:creationId xmlns:a16="http://schemas.microsoft.com/office/drawing/2014/main" id="{E8527BF0-AB72-3E1F-5302-2810178ABE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95315" y="0"/>
                  <a:ext cx="4043583" cy="2880000"/>
                </a:xfrm>
                <a:prstGeom prst="rect">
                  <a:avLst/>
                </a:prstGeom>
              </p:spPr>
            </p:pic>
          </p:grpSp>
          <p:sp>
            <p:nvSpPr>
              <p:cNvPr id="51" name="CaixaDeTexto 50">
                <a:extLst>
                  <a:ext uri="{FF2B5EF4-FFF2-40B4-BE49-F238E27FC236}">
                    <a16:creationId xmlns:a16="http://schemas.microsoft.com/office/drawing/2014/main" id="{4D921F09-2396-9880-9319-2FFD0ABE1FAB}"/>
                  </a:ext>
                </a:extLst>
              </p:cNvPr>
              <p:cNvSpPr txBox="1"/>
              <p:nvPr/>
            </p:nvSpPr>
            <p:spPr>
              <a:xfrm>
                <a:off x="52285" y="5807291"/>
                <a:ext cx="41069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G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CaixaDeTexto 51">
                <a:extLst>
                  <a:ext uri="{FF2B5EF4-FFF2-40B4-BE49-F238E27FC236}">
                    <a16:creationId xmlns:a16="http://schemas.microsoft.com/office/drawing/2014/main" id="{24729CC9-229B-7947-067F-F858EB530509}"/>
                  </a:ext>
                </a:extLst>
              </p:cNvPr>
              <p:cNvSpPr txBox="1"/>
              <p:nvPr/>
            </p:nvSpPr>
            <p:spPr>
              <a:xfrm>
                <a:off x="4103093" y="5807291"/>
                <a:ext cx="41069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H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CaixaDeTexto 52">
                <a:extLst>
                  <a:ext uri="{FF2B5EF4-FFF2-40B4-BE49-F238E27FC236}">
                    <a16:creationId xmlns:a16="http://schemas.microsoft.com/office/drawing/2014/main" id="{92166355-A22B-ECC6-6BB2-44E72B31369D}"/>
                  </a:ext>
                </a:extLst>
              </p:cNvPr>
              <p:cNvSpPr txBox="1"/>
              <p:nvPr/>
            </p:nvSpPr>
            <p:spPr>
              <a:xfrm>
                <a:off x="8243637" y="5807291"/>
                <a:ext cx="2808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800" b="1" dirty="0">
                    <a:solidFill>
                      <a:schemeClr val="bg1"/>
                    </a:solidFill>
                  </a:rPr>
                  <a:t>I</a:t>
                </a:r>
                <a:endParaRPr lang="pt-BR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76075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Luiz Orzari</dc:creator>
  <cp:lastModifiedBy>Luiz Orzari</cp:lastModifiedBy>
  <cp:revision>3</cp:revision>
  <dcterms:created xsi:type="dcterms:W3CDTF">2022-04-11T17:27:11Z</dcterms:created>
  <dcterms:modified xsi:type="dcterms:W3CDTF">2022-05-18T11:27:59Z</dcterms:modified>
</cp:coreProperties>
</file>